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0" r:id="rId3"/>
    <p:sldId id="268" r:id="rId4"/>
    <p:sldId id="26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D30B-63CD-4349-B42F-F316A1D05E61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09F9-F5C0-4977-B0AF-8D2D7D1B6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09F9-F5C0-4977-B0AF-8D2D7D1B63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9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908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Moderne inspuitsystemen</a:t>
            </a:r>
            <a:endParaRPr lang="nl-NL" sz="2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242088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de dia’s zit ook geluid!</a:t>
            </a:r>
          </a:p>
          <a:p>
            <a:endParaRPr lang="nl-NL" dirty="0"/>
          </a:p>
          <a:p>
            <a:r>
              <a:rPr lang="nl-NL" dirty="0" smtClean="0"/>
              <a:t>Onderin zit de knop om het geluid af te spelen.</a:t>
            </a:r>
          </a:p>
          <a:p>
            <a:r>
              <a:rPr lang="nl-NL" dirty="0" smtClean="0"/>
              <a:t>Klik daarop om de uitleg te beluisteren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ijn documenten\01 My Files\01 My Documents\01 LESSEN_GCG\03 techniek\diesel injector\D4D_common_r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4" y="1412776"/>
            <a:ext cx="8244133" cy="39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15716" y="523511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H="1" flipV="1">
            <a:off x="3275856" y="3356992"/>
            <a:ext cx="396044" cy="21095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3506728" y="54006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5796136" y="4293096"/>
            <a:ext cx="288032" cy="11734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2069722" y="4869160"/>
            <a:ext cx="90010" cy="4710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22346" y="546651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pic>
        <p:nvPicPr>
          <p:cNvPr id="3" name="commonrail dia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6534" y="5531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5"/>
            <a:ext cx="6120680" cy="5328593"/>
          </a:xfrm>
          <a:prstGeom prst="rect">
            <a:avLst/>
          </a:prstGeom>
        </p:spPr>
      </p:pic>
      <p:pic>
        <p:nvPicPr>
          <p:cNvPr id="4" name="commonrail dia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1" y="0"/>
            <a:ext cx="6705997" cy="6858000"/>
          </a:xfrm>
          <a:prstGeom prst="rect">
            <a:avLst/>
          </a:prstGeom>
        </p:spPr>
      </p:pic>
      <p:pic>
        <p:nvPicPr>
          <p:cNvPr id="4" name="commonrail dia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2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31</Words>
  <Application>Microsoft Office PowerPoint</Application>
  <PresentationFormat>Diavoorstelling (4:3)</PresentationFormat>
  <Paragraphs>9</Paragraphs>
  <Slides>4</Slides>
  <Notes>1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J. de Feijter</cp:lastModifiedBy>
  <cp:revision>27</cp:revision>
  <dcterms:created xsi:type="dcterms:W3CDTF">2012-11-12T22:05:59Z</dcterms:created>
  <dcterms:modified xsi:type="dcterms:W3CDTF">2013-11-17T15:25:10Z</dcterms:modified>
</cp:coreProperties>
</file>